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sldIdLst>
    <p:sldId id="258" r:id="rId2"/>
    <p:sldId id="278" r:id="rId3"/>
    <p:sldId id="269" r:id="rId4"/>
    <p:sldId id="260" r:id="rId5"/>
    <p:sldId id="261" r:id="rId6"/>
    <p:sldId id="262" r:id="rId7"/>
    <p:sldId id="263" r:id="rId8"/>
    <p:sldId id="264" r:id="rId9"/>
    <p:sldId id="265" r:id="rId10"/>
    <p:sldId id="266" r:id="rId11"/>
    <p:sldId id="267" r:id="rId12"/>
    <p:sldId id="271" r:id="rId13"/>
    <p:sldId id="273" r:id="rId14"/>
    <p:sldId id="274" r:id="rId15"/>
    <p:sldId id="275" r:id="rId16"/>
    <p:sldId id="290" r:id="rId17"/>
    <p:sldId id="291" r:id="rId18"/>
    <p:sldId id="277" r:id="rId19"/>
    <p:sldId id="280" r:id="rId20"/>
    <p:sldId id="279" r:id="rId21"/>
    <p:sldId id="281" r:id="rId22"/>
    <p:sldId id="282" r:id="rId23"/>
    <p:sldId id="283" r:id="rId24"/>
    <p:sldId id="286" r:id="rId25"/>
    <p:sldId id="287" r:id="rId26"/>
    <p:sldId id="288" r:id="rId27"/>
    <p:sldId id="289" r:id="rId28"/>
    <p:sldId id="285"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Sun rising over grassy hills"/>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39" y="0"/>
            <a:ext cx="9141524" cy="3599475"/>
          </a:xfrm>
          <a:prstGeom prst="rect">
            <a:avLst/>
          </a:prstGeom>
        </p:spPr>
      </p:pic>
      <p:sp>
        <p:nvSpPr>
          <p:cNvPr id="4" name="Rectangle 3"/>
          <p:cNvSpPr/>
          <p:nvPr/>
        </p:nvSpPr>
        <p:spPr bwMode="ltGray">
          <a:xfrm>
            <a:off x="-2" y="3566160"/>
            <a:ext cx="9144002" cy="157734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a:ln>
                <a:noFill/>
              </a:ln>
              <a:solidFill>
                <a:prstClr val="white"/>
              </a:solidFill>
              <a:effectLst/>
              <a:uLnTx/>
              <a:uFillTx/>
              <a:latin typeface="Euphemia"/>
              <a:ea typeface="+mn-ea"/>
              <a:cs typeface="+mn-cs"/>
            </a:endParaRPr>
          </a:p>
        </p:txBody>
      </p:sp>
      <p:sp>
        <p:nvSpPr>
          <p:cNvPr id="6" name="Rectangle 5"/>
          <p:cNvSpPr/>
          <p:nvPr/>
        </p:nvSpPr>
        <p:spPr bwMode="white">
          <a:xfrm>
            <a:off x="-96" y="3543300"/>
            <a:ext cx="9141620" cy="57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a:p>
        </p:txBody>
      </p:sp>
      <p:sp>
        <p:nvSpPr>
          <p:cNvPr id="2" name="Title 1"/>
          <p:cNvSpPr>
            <a:spLocks noGrp="1"/>
          </p:cNvSpPr>
          <p:nvPr>
            <p:ph type="ctrTitle"/>
          </p:nvPr>
        </p:nvSpPr>
        <p:spPr>
          <a:xfrm>
            <a:off x="1142999" y="3600450"/>
            <a:ext cx="6858002" cy="857250"/>
          </a:xfrm>
        </p:spPr>
        <p:txBody>
          <a:bodyPr anchor="b">
            <a:normAutofit/>
          </a:bodyPr>
          <a:lstStyle>
            <a:lvl1pPr algn="ctr">
              <a:defRPr sz="36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1141810" y="4457700"/>
            <a:ext cx="6858002" cy="571500"/>
          </a:xfrm>
        </p:spPr>
        <p:txBody>
          <a:bodyPr>
            <a:normAutofit/>
          </a:bodyPr>
          <a:lstStyle>
            <a:lvl1pPr marL="0" indent="0" algn="ctr">
              <a:spcBef>
                <a:spcPts val="0"/>
              </a:spcBef>
              <a:buNone/>
              <a:defRPr sz="1500" cap="none" baseline="0">
                <a:solidFill>
                  <a:schemeClr val="bg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a:p>
        </p:txBody>
      </p:sp>
    </p:spTree>
    <p:extLst>
      <p:ext uri="{BB962C8B-B14F-4D97-AF65-F5344CB8AC3E}">
        <p14:creationId xmlns:p14="http://schemas.microsoft.com/office/powerpoint/2010/main" xmlns="" val="33828820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Alternate Content with Caption">
    <p:spTree>
      <p:nvGrpSpPr>
        <p:cNvPr id="1" name=""/>
        <p:cNvGrpSpPr/>
        <p:nvPr/>
      </p:nvGrpSpPr>
      <p:grpSpPr>
        <a:xfrm>
          <a:off x="0" y="0"/>
          <a:ext cx="0" cy="0"/>
          <a:chOff x="0" y="0"/>
          <a:chExt cx="0" cy="0"/>
        </a:xfrm>
      </p:grpSpPr>
      <p:sp>
        <p:nvSpPr>
          <p:cNvPr id="8" name="Rectangle 7"/>
          <p:cNvSpPr/>
          <p:nvPr/>
        </p:nvSpPr>
        <p:spPr bwMode="ltGray">
          <a:xfrm>
            <a:off x="0" y="0"/>
            <a:ext cx="3655314" cy="51435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570309" y="1771650"/>
            <a:ext cx="2400300" cy="1493044"/>
          </a:xfrm>
        </p:spPr>
        <p:txBody>
          <a:bodyPr anchor="b">
            <a:normAutofit/>
          </a:bodyPr>
          <a:lstStyle>
            <a:lvl1pPr>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70309" y="3275481"/>
            <a:ext cx="2400300" cy="1216509"/>
          </a:xfrm>
        </p:spPr>
        <p:txBody>
          <a:bodyPr>
            <a:normAutofit/>
          </a:bodyPr>
          <a:lstStyle>
            <a:lvl1pPr marL="0" indent="0">
              <a:spcBef>
                <a:spcPts val="900"/>
              </a:spcBef>
              <a:buNone/>
              <a:defRPr sz="1200">
                <a:solidFill>
                  <a:schemeClr val="bg1"/>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en-US" smtClean="0"/>
              <a:t>Click to edit Master text styles</a:t>
            </a:r>
          </a:p>
        </p:txBody>
      </p:sp>
      <p:sp>
        <p:nvSpPr>
          <p:cNvPr id="3" name="Content Placeholder 2"/>
          <p:cNvSpPr>
            <a:spLocks noGrp="1"/>
          </p:cNvSpPr>
          <p:nvPr>
            <p:ph idx="1"/>
          </p:nvPr>
        </p:nvSpPr>
        <p:spPr>
          <a:xfrm>
            <a:off x="4022169" y="514350"/>
            <a:ext cx="4777740" cy="4114800"/>
          </a:xfrm>
        </p:spPr>
        <p:txBody>
          <a:bodyPr>
            <a:normAutofit/>
          </a:bodyPr>
          <a:lstStyle>
            <a:lvl1pPr>
              <a:defRPr sz="15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3/17/2018</a:t>
            </a:fld>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xmlns="" val="3769307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5486400" y="0"/>
            <a:ext cx="3655314" cy="51435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5942411" y="1771650"/>
            <a:ext cx="2400300" cy="1495044"/>
          </a:xfrm>
        </p:spPr>
        <p:txBody>
          <a:bodyPr anchor="b">
            <a:normAutofit/>
          </a:bodyPr>
          <a:lstStyle>
            <a:lvl1pPr>
              <a:defRPr sz="2600" b="0">
                <a:solidFill>
                  <a:schemeClr val="bg1"/>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0"/>
            <a:ext cx="5486400" cy="5143500"/>
          </a:xfrm>
          <a:solidFill>
            <a:schemeClr val="bg2">
              <a:lumMod val="90000"/>
            </a:schemeClr>
          </a:solidFill>
        </p:spPr>
        <p:txBody>
          <a:bodyPr/>
          <a:lstStyle>
            <a:lvl1pPr marL="0" indent="0" algn="ctr">
              <a:buNone/>
              <a:defRPr sz="240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a:xfrm>
            <a:off x="5942411" y="3266694"/>
            <a:ext cx="2400300" cy="1233461"/>
          </a:xfrm>
        </p:spPr>
        <p:txBody>
          <a:bodyPr>
            <a:normAutofit/>
          </a:bodyPr>
          <a:lstStyle>
            <a:lvl1pPr marL="0" indent="0">
              <a:spcBef>
                <a:spcPts val="900"/>
              </a:spcBef>
              <a:buNone/>
              <a:defRPr sz="1200">
                <a:solidFill>
                  <a:schemeClr val="bg1"/>
                </a:solidFill>
              </a:defRPr>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E583DDF-CA54-461A-A486-592D2374C532}" type="datetimeFigureOut">
              <a:rPr lang="en-US"/>
              <a:pPr/>
              <a:t>3/17/2018</a:t>
            </a:fld>
            <a:endParaRPr/>
          </a:p>
        </p:txBody>
      </p:sp>
      <p:sp>
        <p:nvSpPr>
          <p:cNvPr id="7" name="Slide Number Placeholder 6"/>
          <p:cNvSpPr>
            <a:spLocks noGrp="1"/>
          </p:cNvSpPr>
          <p:nvPr>
            <p:ph type="sldNum" sz="quarter" idx="12"/>
          </p:nvPr>
        </p:nvSpPr>
        <p:spPr/>
        <p:txBody>
          <a:bodyPr/>
          <a:lstStyle/>
          <a:p>
            <a:fld id="{CA8D9AD5-F248-4919-864A-CFD76CC027D6}" type="slidenum">
              <a:rPr/>
              <a:pPr/>
              <a:t>‹#›</a:t>
            </a:fld>
            <a:endParaRPr/>
          </a:p>
        </p:txBody>
      </p:sp>
    </p:spTree>
    <p:extLst>
      <p:ext uri="{BB962C8B-B14F-4D97-AF65-F5344CB8AC3E}">
        <p14:creationId xmlns:p14="http://schemas.microsoft.com/office/powerpoint/2010/main" xmlns="" val="13717346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E583DDF-CA54-461A-A486-592D2374C532}" type="datetimeFigureOut">
              <a:rPr lang="en-US"/>
              <a:pPr/>
              <a:t>3/17/2018</a:t>
            </a:fld>
            <a:endParaRPr/>
          </a:p>
        </p:txBody>
      </p:sp>
      <p:sp>
        <p:nvSpPr>
          <p:cNvPr id="6" name="Slide Number Placeholder 5"/>
          <p:cNvSpPr>
            <a:spLocks noGrp="1"/>
          </p:cNvSpPr>
          <p:nvPr>
            <p:ph type="sldNum" sz="quarter" idx="12"/>
          </p:nvPr>
        </p:nvSpPr>
        <p:spPr/>
        <p:txBody>
          <a:bodyPr/>
          <a:lstStyle/>
          <a:p>
            <a:fld id="{CA8D9AD5-F248-4919-864A-CFD76CC027D6}" type="slidenum">
              <a:rPr/>
              <a:pPr/>
              <a:t>‹#›</a:t>
            </a:fld>
            <a:endParaRPr/>
          </a:p>
        </p:txBody>
      </p:sp>
    </p:spTree>
    <p:extLst>
      <p:ext uri="{BB962C8B-B14F-4D97-AF65-F5344CB8AC3E}">
        <p14:creationId xmlns:p14="http://schemas.microsoft.com/office/powerpoint/2010/main" xmlns="" val="33385722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05978"/>
            <a:ext cx="1971675" cy="442317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28650" y="205978"/>
            <a:ext cx="5800725" cy="442317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E583DDF-CA54-461A-A486-592D2374C532}" type="datetimeFigureOut">
              <a:rPr lang="en-US"/>
              <a:pPr/>
              <a:t>3/17/2018</a:t>
            </a:fld>
            <a:endParaRPr/>
          </a:p>
        </p:txBody>
      </p:sp>
      <p:sp>
        <p:nvSpPr>
          <p:cNvPr id="6" name="Slide Number Placeholder 5"/>
          <p:cNvSpPr>
            <a:spLocks noGrp="1"/>
          </p:cNvSpPr>
          <p:nvPr>
            <p:ph type="sldNum" sz="quarter" idx="12"/>
          </p:nvPr>
        </p:nvSpPr>
        <p:spPr/>
        <p:txBody>
          <a:bodyPr/>
          <a:lstStyle/>
          <a:p>
            <a:fld id="{CA8D9AD5-F248-4919-864A-CFD76CC027D6}" type="slidenum">
              <a:rPr/>
              <a:pPr/>
              <a:t>‹#›</a:t>
            </a:fld>
            <a:endParaRPr/>
          </a:p>
        </p:txBody>
      </p:sp>
    </p:spTree>
    <p:extLst>
      <p:ext uri="{BB962C8B-B14F-4D97-AF65-F5344CB8AC3E}">
        <p14:creationId xmlns:p14="http://schemas.microsoft.com/office/powerpoint/2010/main" xmlns="" val="27515582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11" name="Shape 11"/>
          <p:cNvSpPr txBox="1">
            <a:spLocks noGrp="1"/>
          </p:cNvSpPr>
          <p:nvPr>
            <p:ph type="ctrTitle"/>
          </p:nvPr>
        </p:nvSpPr>
        <p:spPr>
          <a:xfrm>
            <a:off x="1400175" y="1991826"/>
            <a:ext cx="6343500" cy="1159800"/>
          </a:xfrm>
          <a:prstGeom prst="rect">
            <a:avLst/>
          </a:prstGeom>
        </p:spPr>
        <p:txBody>
          <a:bodyPr wrap="square"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Tree>
    <p:extLst>
      <p:ext uri="{BB962C8B-B14F-4D97-AF65-F5344CB8AC3E}">
        <p14:creationId xmlns="" xmlns:p14="http://schemas.microsoft.com/office/powerpoint/2010/main" val="1565167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27"/>
        <p:cNvGrpSpPr/>
        <p:nvPr/>
      </p:nvGrpSpPr>
      <p:grpSpPr>
        <a:xfrm>
          <a:off x="0" y="0"/>
          <a:ext cx="0" cy="0"/>
          <a:chOff x="0" y="0"/>
          <a:chExt cx="0" cy="0"/>
        </a:xfrm>
      </p:grpSpPr>
      <p:sp>
        <p:nvSpPr>
          <p:cNvPr id="130" name="Shape 130"/>
          <p:cNvSpPr txBox="1">
            <a:spLocks noGrp="1"/>
          </p:cNvSpPr>
          <p:nvPr>
            <p:ph type="title"/>
          </p:nvPr>
        </p:nvSpPr>
        <p:spPr>
          <a:xfrm>
            <a:off x="1780550" y="515193"/>
            <a:ext cx="6144250" cy="6453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31" name="Shape 131"/>
          <p:cNvSpPr txBox="1">
            <a:spLocks noGrp="1"/>
          </p:cNvSpPr>
          <p:nvPr>
            <p:ph type="body" idx="1"/>
          </p:nvPr>
        </p:nvSpPr>
        <p:spPr>
          <a:xfrm>
            <a:off x="542116" y="1160494"/>
            <a:ext cx="7382684" cy="3420115"/>
          </a:xfrm>
          <a:prstGeom prst="rect">
            <a:avLst/>
          </a:prstGeom>
        </p:spPr>
        <p:txBody>
          <a:bodyPr wrap="square" lIns="91425" tIns="91425" rIns="91425" bIns="91425" anchor="t" anchorCtr="0"/>
          <a:lstStyle>
            <a:lvl1pPr lvl="0">
              <a:spcBef>
                <a:spcPts val="0"/>
              </a:spcBef>
              <a:buFont typeface="Muli"/>
              <a:defRPr sz="2100">
                <a:latin typeface="Times New Roman" panose="02020603050405020304" pitchFamily="18" charset="0"/>
                <a:ea typeface="Times New Roman" panose="02020603050405020304" pitchFamily="18" charset="0"/>
                <a:cs typeface="Times New Roman" panose="02020603050405020304" pitchFamily="18" charset="0"/>
                <a:sym typeface="Muli"/>
              </a:defRPr>
            </a:lvl1pPr>
            <a:lvl2pPr lvl="1">
              <a:spcBef>
                <a:spcPts val="0"/>
              </a:spcBef>
              <a:buFont typeface="Muli"/>
              <a:defRPr>
                <a:latin typeface="Muli"/>
                <a:ea typeface="Muli"/>
                <a:cs typeface="Muli"/>
                <a:sym typeface="Muli"/>
              </a:defRPr>
            </a:lvl2pPr>
            <a:lvl3pPr lvl="2">
              <a:spcBef>
                <a:spcPts val="0"/>
              </a:spcBef>
              <a:buFont typeface="Muli"/>
              <a:defRPr>
                <a:latin typeface="Muli"/>
                <a:ea typeface="Muli"/>
                <a:cs typeface="Muli"/>
                <a:sym typeface="Muli"/>
              </a:defRPr>
            </a:lvl3pPr>
            <a:lvl4pPr lvl="3">
              <a:spcBef>
                <a:spcPts val="0"/>
              </a:spcBef>
              <a:buFont typeface="Muli"/>
              <a:defRPr>
                <a:latin typeface="Muli"/>
                <a:ea typeface="Muli"/>
                <a:cs typeface="Muli"/>
                <a:sym typeface="Muli"/>
              </a:defRPr>
            </a:lvl4pPr>
            <a:lvl5pPr lvl="4">
              <a:spcBef>
                <a:spcPts val="0"/>
              </a:spcBef>
              <a:buFont typeface="Muli"/>
              <a:defRPr>
                <a:latin typeface="Muli"/>
                <a:ea typeface="Muli"/>
                <a:cs typeface="Muli"/>
                <a:sym typeface="Muli"/>
              </a:defRPr>
            </a:lvl5pPr>
            <a:lvl6pPr lvl="5">
              <a:spcBef>
                <a:spcPts val="0"/>
              </a:spcBef>
              <a:buFont typeface="Muli"/>
              <a:defRPr>
                <a:latin typeface="Muli"/>
                <a:ea typeface="Muli"/>
                <a:cs typeface="Muli"/>
                <a:sym typeface="Muli"/>
              </a:defRPr>
            </a:lvl6pPr>
            <a:lvl7pPr lvl="6">
              <a:spcBef>
                <a:spcPts val="0"/>
              </a:spcBef>
              <a:buFont typeface="Muli"/>
              <a:defRPr>
                <a:latin typeface="Muli"/>
                <a:ea typeface="Muli"/>
                <a:cs typeface="Muli"/>
                <a:sym typeface="Muli"/>
              </a:defRPr>
            </a:lvl7pPr>
            <a:lvl8pPr lvl="7">
              <a:spcBef>
                <a:spcPts val="0"/>
              </a:spcBef>
              <a:buFont typeface="Muli"/>
              <a:defRPr>
                <a:latin typeface="Muli"/>
                <a:ea typeface="Muli"/>
                <a:cs typeface="Muli"/>
                <a:sym typeface="Muli"/>
              </a:defRPr>
            </a:lvl8pPr>
            <a:lvl9pPr lvl="8">
              <a:spcBef>
                <a:spcPts val="0"/>
              </a:spcBef>
              <a:buFont typeface="Muli"/>
              <a:defRPr>
                <a:latin typeface="Muli"/>
                <a:ea typeface="Muli"/>
                <a:cs typeface="Muli"/>
                <a:sym typeface="Muli"/>
              </a:defRPr>
            </a:lvl9pPr>
          </a:lstStyle>
          <a:p>
            <a:endParaRPr dirty="0"/>
          </a:p>
        </p:txBody>
      </p:sp>
    </p:spTree>
    <p:extLst>
      <p:ext uri="{BB962C8B-B14F-4D97-AF65-F5344CB8AC3E}">
        <p14:creationId xmlns="" xmlns:p14="http://schemas.microsoft.com/office/powerpoint/2010/main" val="2880201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lang="en-US" sz="1400" kern="0" dirty="0">
              <a:solidFill>
                <a:srgbClr val="000000"/>
              </a:solidFill>
              <a:cs typeface="Arial"/>
              <a:sym typeface="Arial"/>
            </a:endParaRPr>
          </a:p>
        </p:txBody>
      </p:sp>
      <p:sp>
        <p:nvSpPr>
          <p:cNvPr id="4" name="Date Placeholder 3"/>
          <p:cNvSpPr>
            <a:spLocks noGrp="1"/>
          </p:cNvSpPr>
          <p:nvPr>
            <p:ph type="dt" sz="half" idx="10"/>
          </p:nvPr>
        </p:nvSpPr>
        <p:spPr/>
        <p:txBody>
          <a:bodyPr/>
          <a:lstStyle/>
          <a:p>
            <a:fld id="{B61BEF0D-F0BB-DE4B-95CE-6DB70DBA9567}" type="datetimeFigureOut">
              <a:rPr lang="en-US" sz="1400" kern="0" smtClean="0">
                <a:solidFill>
                  <a:srgbClr val="000000"/>
                </a:solidFill>
                <a:cs typeface="Arial"/>
                <a:sym typeface="Arial"/>
              </a:rPr>
              <a:pPr/>
              <a:t>3/17/2018</a:t>
            </a:fld>
            <a:endParaRPr lang="en-US" sz="1400" kern="0" dirty="0">
              <a:solidFill>
                <a:srgbClr val="000000"/>
              </a:solidFill>
              <a:cs typeface="Arial"/>
              <a:sym typeface="Arial"/>
            </a:endParaRPr>
          </a:p>
        </p:txBody>
      </p:sp>
      <p:sp>
        <p:nvSpPr>
          <p:cNvPr id="6" name="Slide Number Placeholder 5"/>
          <p:cNvSpPr>
            <a:spLocks noGrp="1"/>
          </p:cNvSpPr>
          <p:nvPr>
            <p:ph type="sldNum" sz="quarter" idx="12"/>
          </p:nvPr>
        </p:nvSpPr>
        <p:spPr/>
        <p:txBody>
          <a:bodyPr/>
          <a:lstStyle/>
          <a:p>
            <a:fld id="{D57F1E4F-1CFF-5643-939E-217C01CDF565}" type="slidenum">
              <a:rPr lang="en-US" sz="1400" kern="0" smtClean="0">
                <a:solidFill>
                  <a:srgbClr val="000000"/>
                </a:solidFill>
                <a:cs typeface="Arial"/>
                <a:sym typeface="Arial"/>
              </a:rPr>
              <a:pPr/>
              <a:t>‹#›</a:t>
            </a:fld>
            <a:endParaRPr lang="en-US" sz="1400" kern="0" dirty="0">
              <a:solidFill>
                <a:srgbClr val="000000"/>
              </a:solidFill>
              <a:cs typeface="Arial"/>
              <a:sym typeface="Arial"/>
            </a:endParaRPr>
          </a:p>
        </p:txBody>
      </p:sp>
    </p:spTree>
    <p:extLst>
      <p:ext uri="{BB962C8B-B14F-4D97-AF65-F5344CB8AC3E}">
        <p14:creationId xmlns:p14="http://schemas.microsoft.com/office/powerpoint/2010/main" xmlns="" val="415934224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9141620" cy="3429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 y="308610"/>
            <a:ext cx="9141620" cy="342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a:p>
        </p:txBody>
      </p:sp>
      <p:sp>
        <p:nvSpPr>
          <p:cNvPr id="2" name="Title 1"/>
          <p:cNvSpPr>
            <a:spLocks noGrp="1"/>
          </p:cNvSpPr>
          <p:nvPr>
            <p:ph type="title"/>
          </p:nvPr>
        </p:nvSpPr>
        <p:spPr>
          <a:xfrm>
            <a:off x="1143000" y="857250"/>
            <a:ext cx="6858000" cy="2000250"/>
          </a:xfrm>
        </p:spPr>
        <p:txBody>
          <a:bodyPr anchor="b">
            <a:normAutofit/>
          </a:bodyPr>
          <a:lstStyle>
            <a:lvl1pPr algn="ctr">
              <a:defRPr sz="3900" b="0"/>
            </a:lvl1pPr>
          </a:lstStyle>
          <a:p>
            <a:r>
              <a:rPr lang="en-US" smtClean="0"/>
              <a:t>Click to edit Master title style</a:t>
            </a:r>
            <a:endParaRPr/>
          </a:p>
        </p:txBody>
      </p:sp>
      <p:sp>
        <p:nvSpPr>
          <p:cNvPr id="3" name="Text Placeholder 2"/>
          <p:cNvSpPr>
            <a:spLocks noGrp="1"/>
          </p:cNvSpPr>
          <p:nvPr>
            <p:ph type="body" idx="1"/>
          </p:nvPr>
        </p:nvSpPr>
        <p:spPr>
          <a:xfrm>
            <a:off x="1143000" y="2857500"/>
            <a:ext cx="6858000" cy="857250"/>
          </a:xfrm>
        </p:spPr>
        <p:txBody>
          <a:bodyPr anchor="t">
            <a:normAutofit/>
          </a:bodyPr>
          <a:lstStyle>
            <a:lvl1pPr marL="0" indent="0" algn="ctr">
              <a:spcBef>
                <a:spcPts val="0"/>
              </a:spcBef>
              <a:buNone/>
              <a:defRPr sz="1800" cap="none" baseline="0">
                <a:solidFill>
                  <a:schemeClr val="tx2"/>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E583DDF-CA54-461A-A486-592D2374C532}" type="datetimeFigureOut">
              <a:rPr lang="en-US"/>
              <a:pPr/>
              <a:t>3/17/2018</a:t>
            </a:fld>
            <a:endParaRPr/>
          </a:p>
        </p:txBody>
      </p:sp>
      <p:sp>
        <p:nvSpPr>
          <p:cNvPr id="6" name="Slide Number Placeholder 5"/>
          <p:cNvSpPr>
            <a:spLocks noGrp="1"/>
          </p:cNvSpPr>
          <p:nvPr>
            <p:ph type="sldNum" sz="quarter" idx="12"/>
          </p:nvPr>
        </p:nvSpPr>
        <p:spPr/>
        <p:txBody>
          <a:bodyPr/>
          <a:lstStyle/>
          <a:p>
            <a:fld id="{CA8D9AD5-F248-4919-864A-CFD76CC027D6}" type="slidenum">
              <a:rPr/>
              <a:pPr/>
              <a:t>‹#›</a:t>
            </a:fld>
            <a:endParaRPr/>
          </a:p>
        </p:txBody>
      </p:sp>
    </p:spTree>
    <p:extLst>
      <p:ext uri="{BB962C8B-B14F-4D97-AF65-F5344CB8AC3E}">
        <p14:creationId xmlns:p14="http://schemas.microsoft.com/office/powerpoint/2010/main" xmlns="" val="2715843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43000" y="857250"/>
            <a:ext cx="6858000" cy="2000250"/>
          </a:xfrm>
        </p:spPr>
        <p:txBody>
          <a:bodyPr anchor="b">
            <a:normAutofit/>
          </a:bodyPr>
          <a:lstStyle>
            <a:lvl1pPr algn="ctr">
              <a:defRPr sz="3900" b="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141810" y="2857500"/>
            <a:ext cx="6858000" cy="857250"/>
          </a:xfrm>
        </p:spPr>
        <p:txBody>
          <a:bodyPr anchor="t">
            <a:normAutofit/>
          </a:bodyPr>
          <a:lstStyle>
            <a:lvl1pPr marL="0" indent="0" algn="ctr">
              <a:spcBef>
                <a:spcPts val="0"/>
              </a:spcBef>
              <a:buNone/>
              <a:defRPr sz="1800" cap="none" baseline="0">
                <a:solidFill>
                  <a:schemeClr val="tx1"/>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3/17/2018</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xmlns="" val="280432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05840" y="1426464"/>
            <a:ext cx="3429000" cy="3092958"/>
          </a:xfrm>
        </p:spPr>
        <p:txBody>
          <a:bodyPr>
            <a:normAutofit/>
          </a:bodyPr>
          <a:lstStyle>
            <a:lvl1pPr>
              <a:defRPr sz="15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09160" y="1426464"/>
            <a:ext cx="3429000" cy="3092958"/>
          </a:xfrm>
        </p:spPr>
        <p:txBody>
          <a:bodyPr>
            <a:normAutofit/>
          </a:bodyPr>
          <a:lstStyle>
            <a:lvl1pPr>
              <a:defRPr sz="15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DD7D43D-6574-4C7B-808D-C6C12215A4D4}" type="datetimeFigureOut">
              <a:rPr lang="en-US"/>
              <a:pPr/>
              <a:t>3/17/2018</a:t>
            </a:fld>
            <a:endParaRPr/>
          </a:p>
        </p:txBody>
      </p:sp>
      <p:sp>
        <p:nvSpPr>
          <p:cNvPr id="7" name="Slide Number Placeholder 6"/>
          <p:cNvSpPr>
            <a:spLocks noGrp="1"/>
          </p:cNvSpPr>
          <p:nvPr>
            <p:ph type="sldNum" sz="quarter" idx="12"/>
          </p:nvPr>
        </p:nvSpPr>
        <p:spPr/>
        <p:txBody>
          <a:bodyPr/>
          <a:lstStyle/>
          <a:p>
            <a:fld id="{A0ECE5F2-81AA-4605-B028-6FBA391056AF}" type="slidenum">
              <a:rPr/>
              <a:pPr/>
              <a:t>‹#›</a:t>
            </a:fld>
            <a:endParaRPr/>
          </a:p>
        </p:txBody>
      </p:sp>
    </p:spTree>
    <p:extLst>
      <p:ext uri="{BB962C8B-B14F-4D97-AF65-F5344CB8AC3E}">
        <p14:creationId xmlns:p14="http://schemas.microsoft.com/office/powerpoint/2010/main" xmlns="" val="31170784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40" y="349758"/>
            <a:ext cx="7132320" cy="925830"/>
          </a:xfrm>
        </p:spPr>
        <p:txBody>
          <a:bodyPr/>
          <a:lstStyle/>
          <a:p>
            <a:r>
              <a:rPr lang="en-US" smtClean="0"/>
              <a:t>Click to edit Master title style</a:t>
            </a:r>
            <a:endParaRPr/>
          </a:p>
        </p:txBody>
      </p:sp>
      <p:sp>
        <p:nvSpPr>
          <p:cNvPr id="3" name="Text Placeholder 2"/>
          <p:cNvSpPr>
            <a:spLocks noGrp="1"/>
          </p:cNvSpPr>
          <p:nvPr>
            <p:ph type="body" idx="1"/>
          </p:nvPr>
        </p:nvSpPr>
        <p:spPr>
          <a:xfrm>
            <a:off x="1005840" y="1378098"/>
            <a:ext cx="3429000" cy="574941"/>
          </a:xfrm>
        </p:spPr>
        <p:txBody>
          <a:bodyPr anchor="ctr">
            <a:normAutofit/>
          </a:bodyPr>
          <a:lstStyle>
            <a:lvl1pPr marL="0" indent="0">
              <a:spcBef>
                <a:spcPts val="0"/>
              </a:spcBef>
              <a:buNone/>
              <a:defRPr sz="1700" b="0" cap="none" baseline="0"/>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005840" y="2055550"/>
            <a:ext cx="3429000" cy="2466635"/>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09160" y="1378098"/>
            <a:ext cx="3429000" cy="574941"/>
          </a:xfrm>
        </p:spPr>
        <p:txBody>
          <a:bodyPr anchor="ctr">
            <a:normAutofit/>
          </a:bodyPr>
          <a:lstStyle>
            <a:lvl1pPr marL="0" indent="0">
              <a:spcBef>
                <a:spcPts val="0"/>
              </a:spcBef>
              <a:buNone/>
              <a:defRPr sz="1700" b="0" cap="none" baseline="0"/>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09160" y="2055550"/>
            <a:ext cx="3429000" cy="2466635"/>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E583DDF-CA54-461A-A486-592D2374C532}" type="datetimeFigureOut">
              <a:rPr lang="en-US"/>
              <a:pPr/>
              <a:t>3/17/2018</a:t>
            </a:fld>
            <a:endParaRPr/>
          </a:p>
        </p:txBody>
      </p:sp>
      <p:sp>
        <p:nvSpPr>
          <p:cNvPr id="9" name="Slide Number Placeholder 8"/>
          <p:cNvSpPr>
            <a:spLocks noGrp="1"/>
          </p:cNvSpPr>
          <p:nvPr>
            <p:ph type="sldNum" sz="quarter" idx="12"/>
          </p:nvPr>
        </p:nvSpPr>
        <p:spPr/>
        <p:txBody>
          <a:bodyPr/>
          <a:lstStyle/>
          <a:p>
            <a:fld id="{CA8D9AD5-F248-4919-864A-CFD76CC027D6}" type="slidenum">
              <a:rPr/>
              <a:pPr/>
              <a:t>‹#›</a:t>
            </a:fld>
            <a:endParaRPr/>
          </a:p>
        </p:txBody>
      </p:sp>
    </p:spTree>
    <p:extLst>
      <p:ext uri="{BB962C8B-B14F-4D97-AF65-F5344CB8AC3E}">
        <p14:creationId xmlns:p14="http://schemas.microsoft.com/office/powerpoint/2010/main" xmlns="" val="40570808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E583DDF-CA54-461A-A486-592D2374C532}" type="datetimeFigureOut">
              <a:rPr lang="en-US"/>
              <a:pPr/>
              <a:t>3/17/2018</a:t>
            </a:fld>
            <a:endParaRPr/>
          </a:p>
        </p:txBody>
      </p:sp>
      <p:sp>
        <p:nvSpPr>
          <p:cNvPr id="5" name="Slide Number Placeholder 4"/>
          <p:cNvSpPr>
            <a:spLocks noGrp="1"/>
          </p:cNvSpPr>
          <p:nvPr>
            <p:ph type="sldNum" sz="quarter" idx="12"/>
          </p:nvPr>
        </p:nvSpPr>
        <p:spPr/>
        <p:txBody>
          <a:bodyPr/>
          <a:lstStyle/>
          <a:p>
            <a:fld id="{CA8D9AD5-F248-4919-864A-CFD76CC027D6}" type="slidenum">
              <a:rPr/>
              <a:pPr/>
              <a:t>‹#›</a:t>
            </a:fld>
            <a:endParaRPr/>
          </a:p>
        </p:txBody>
      </p:sp>
    </p:spTree>
    <p:extLst>
      <p:ext uri="{BB962C8B-B14F-4D97-AF65-F5344CB8AC3E}">
        <p14:creationId xmlns:p14="http://schemas.microsoft.com/office/powerpoint/2010/main" xmlns="" val="8420110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2"/>
                </a:solidFill>
              </a:defRPr>
            </a:lvl1pPr>
          </a:lstStyle>
          <a:p>
            <a:endParaRPr/>
          </a:p>
        </p:txBody>
      </p:sp>
      <p:sp>
        <p:nvSpPr>
          <p:cNvPr id="2" name="Date Placeholder 1"/>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3/17/2018</a:t>
            </a:fld>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xmlns="" val="25590039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309" y="1771650"/>
            <a:ext cx="2400300" cy="1493044"/>
          </a:xfrm>
        </p:spPr>
        <p:txBody>
          <a:bodyPr anchor="b">
            <a:normAutofit/>
          </a:bodyPr>
          <a:lstStyle>
            <a:lvl1pPr>
              <a:defRPr sz="2600" b="0"/>
            </a:lvl1pPr>
          </a:lstStyle>
          <a:p>
            <a:r>
              <a:rPr lang="en-US" smtClean="0"/>
              <a:t>Click to edit Master title style</a:t>
            </a:r>
            <a:endParaRPr/>
          </a:p>
        </p:txBody>
      </p:sp>
      <p:sp>
        <p:nvSpPr>
          <p:cNvPr id="4" name="Text Placeholder 3"/>
          <p:cNvSpPr>
            <a:spLocks noGrp="1"/>
          </p:cNvSpPr>
          <p:nvPr>
            <p:ph type="body" sz="half" idx="2"/>
          </p:nvPr>
        </p:nvSpPr>
        <p:spPr>
          <a:xfrm>
            <a:off x="570309" y="3275481"/>
            <a:ext cx="2400300" cy="1216509"/>
          </a:xfrm>
        </p:spPr>
        <p:txBody>
          <a:bodyPr>
            <a:normAutofit/>
          </a:bodyPr>
          <a:lstStyle>
            <a:lvl1pPr marL="0" indent="0">
              <a:spcBef>
                <a:spcPts val="900"/>
              </a:spcBef>
              <a:buNone/>
              <a:defRPr sz="12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en-US" smtClean="0"/>
              <a:t>Click to edit Master text styles</a:t>
            </a:r>
          </a:p>
        </p:txBody>
      </p:sp>
      <p:sp>
        <p:nvSpPr>
          <p:cNvPr id="3" name="Content Placeholder 2"/>
          <p:cNvSpPr>
            <a:spLocks noGrp="1"/>
          </p:cNvSpPr>
          <p:nvPr>
            <p:ph idx="1"/>
          </p:nvPr>
        </p:nvSpPr>
        <p:spPr>
          <a:xfrm>
            <a:off x="3370659" y="514350"/>
            <a:ext cx="5429251" cy="4114800"/>
          </a:xfrm>
        </p:spPr>
        <p:txBody>
          <a:bodyPr>
            <a:normAutofit/>
          </a:bodyPr>
          <a:lstStyle>
            <a:lvl1pPr>
              <a:defRPr sz="15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E583DDF-CA54-461A-A486-592D2374C532}" type="datetimeFigureOut">
              <a:rPr lang="en-US"/>
              <a:pPr/>
              <a:t>3/17/2018</a:t>
            </a:fld>
            <a:endParaRPr/>
          </a:p>
        </p:txBody>
      </p:sp>
      <p:sp>
        <p:nvSpPr>
          <p:cNvPr id="7" name="Slide Number Placeholder 6"/>
          <p:cNvSpPr>
            <a:spLocks noGrp="1"/>
          </p:cNvSpPr>
          <p:nvPr>
            <p:ph type="sldNum" sz="quarter" idx="12"/>
          </p:nvPr>
        </p:nvSpPr>
        <p:spPr/>
        <p:txBody>
          <a:bodyPr/>
          <a:lstStyle/>
          <a:p>
            <a:fld id="{CA8D9AD5-F248-4919-864A-CFD76CC027D6}" type="slidenum">
              <a:rPr/>
              <a:pPr/>
              <a:t>‹#›</a:t>
            </a:fld>
            <a:endParaRPr/>
          </a:p>
        </p:txBody>
      </p:sp>
    </p:spTree>
    <p:extLst>
      <p:ext uri="{BB962C8B-B14F-4D97-AF65-F5344CB8AC3E}">
        <p14:creationId xmlns:p14="http://schemas.microsoft.com/office/powerpoint/2010/main" xmlns="" val="14359466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190" y="4937760"/>
            <a:ext cx="9141620" cy="20574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190" y="4937760"/>
            <a:ext cx="9141620" cy="342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a:p>
        </p:txBody>
      </p:sp>
      <p:sp>
        <p:nvSpPr>
          <p:cNvPr id="2" name="Title Placeholder 1"/>
          <p:cNvSpPr>
            <a:spLocks noGrp="1"/>
          </p:cNvSpPr>
          <p:nvPr>
            <p:ph type="title"/>
          </p:nvPr>
        </p:nvSpPr>
        <p:spPr>
          <a:xfrm>
            <a:off x="1005840" y="350520"/>
            <a:ext cx="7132320" cy="925068"/>
          </a:xfrm>
          <a:prstGeom prst="rect">
            <a:avLst/>
          </a:prstGeom>
        </p:spPr>
        <p:txBody>
          <a:bodyPr vert="horz" lIns="68580" tIns="34290" rIns="68580" bIns="3429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005840" y="1426465"/>
            <a:ext cx="7132320" cy="3095720"/>
          </a:xfrm>
          <a:prstGeom prst="rect">
            <a:avLst/>
          </a:prstGeom>
        </p:spPr>
        <p:txBody>
          <a:bodyPr vert="horz" lIns="68580" tIns="34290" rIns="68580" bIns="3429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005840" y="4951476"/>
            <a:ext cx="5369814" cy="178308"/>
          </a:xfrm>
          <a:prstGeom prst="rect">
            <a:avLst/>
          </a:prstGeom>
        </p:spPr>
        <p:txBody>
          <a:bodyPr vert="horz" lIns="68580" tIns="34290" rIns="68580" bIns="34290" rtlCol="0" anchor="ctr"/>
          <a:lstStyle>
            <a:lvl1pPr algn="l">
              <a:defRPr sz="800" cap="all" baseline="0">
                <a:solidFill>
                  <a:schemeClr val="bg2"/>
                </a:solidFill>
              </a:defRPr>
            </a:lvl1pPr>
          </a:lstStyle>
          <a:p>
            <a:endParaRPr lang="en-US" dirty="0"/>
          </a:p>
        </p:txBody>
      </p:sp>
      <p:sp>
        <p:nvSpPr>
          <p:cNvPr id="4" name="Date Placeholder 3"/>
          <p:cNvSpPr>
            <a:spLocks noGrp="1"/>
          </p:cNvSpPr>
          <p:nvPr>
            <p:ph type="dt" sz="half" idx="2"/>
          </p:nvPr>
        </p:nvSpPr>
        <p:spPr>
          <a:xfrm>
            <a:off x="6656832" y="4951476"/>
            <a:ext cx="720090" cy="178308"/>
          </a:xfrm>
          <a:prstGeom prst="rect">
            <a:avLst/>
          </a:prstGeom>
        </p:spPr>
        <p:txBody>
          <a:bodyPr vert="horz" lIns="68580" tIns="34290" rIns="68580" bIns="34290" rtlCol="0" anchor="ctr"/>
          <a:lstStyle>
            <a:lvl1pPr algn="r">
              <a:defRPr sz="800">
                <a:solidFill>
                  <a:schemeClr val="bg2"/>
                </a:solidFill>
              </a:defRPr>
            </a:lvl1pPr>
          </a:lstStyle>
          <a:p>
            <a:fld id="{9E583DDF-CA54-461A-A486-592D2374C532}" type="datetimeFigureOut">
              <a:rPr lang="en-US" smtClean="0"/>
              <a:pPr/>
              <a:t>3/17/2018</a:t>
            </a:fld>
            <a:endParaRPr lang="en-US" dirty="0"/>
          </a:p>
        </p:txBody>
      </p:sp>
      <p:sp>
        <p:nvSpPr>
          <p:cNvPr id="6" name="Slide Number Placeholder 5"/>
          <p:cNvSpPr>
            <a:spLocks noGrp="1"/>
          </p:cNvSpPr>
          <p:nvPr>
            <p:ph type="sldNum" sz="quarter" idx="4"/>
          </p:nvPr>
        </p:nvSpPr>
        <p:spPr>
          <a:xfrm>
            <a:off x="7658100" y="4951476"/>
            <a:ext cx="480060" cy="178308"/>
          </a:xfrm>
          <a:prstGeom prst="rect">
            <a:avLst/>
          </a:prstGeom>
        </p:spPr>
        <p:txBody>
          <a:bodyPr vert="horz" lIns="68580" tIns="34290" rIns="68580" bIns="34290" rtlCol="0" anchor="ctr"/>
          <a:lstStyle>
            <a:lvl1pPr algn="r">
              <a:defRPr sz="8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xmlns="" val="256376095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txStyles>
    <p:titleStyle>
      <a:lvl1pPr marL="0" indent="0" algn="l" defTabSz="685800" rtl="0" eaLnBrk="1" latinLnBrk="0" hangingPunct="1">
        <a:lnSpc>
          <a:spcPct val="90000"/>
        </a:lnSpc>
        <a:spcBef>
          <a:spcPct val="0"/>
        </a:spcBef>
        <a:buFont typeface="Arial" pitchFamily="34" charset="0"/>
        <a:buNone/>
        <a:defRPr sz="2600" kern="1200">
          <a:solidFill>
            <a:schemeClr val="tx2">
              <a:lumMod val="75000"/>
            </a:schemeClr>
          </a:solidFill>
          <a:latin typeface="+mj-lt"/>
          <a:ea typeface="+mj-ea"/>
          <a:cs typeface="+mj-cs"/>
        </a:defRPr>
      </a:lvl1pPr>
    </p:titleStyle>
    <p:bodyStyle>
      <a:lvl1pPr marL="205740" indent="-171450" algn="l" defTabSz="685800" rtl="0" eaLnBrk="1" latinLnBrk="0" hangingPunct="1">
        <a:lnSpc>
          <a:spcPct val="90000"/>
        </a:lnSpc>
        <a:spcBef>
          <a:spcPts val="1350"/>
        </a:spcBef>
        <a:buClr>
          <a:schemeClr val="tx2"/>
        </a:buClr>
        <a:buSzPct val="80000"/>
        <a:buFont typeface="Wingdings" pitchFamily="2" charset="2"/>
        <a:buChar char="§"/>
        <a:defRPr sz="1500" kern="1200">
          <a:solidFill>
            <a:schemeClr val="tx2"/>
          </a:solidFill>
          <a:latin typeface="+mn-lt"/>
          <a:ea typeface="+mn-ea"/>
          <a:cs typeface="+mn-cs"/>
        </a:defRPr>
      </a:lvl1pPr>
      <a:lvl2pPr marL="445770" indent="-171450" algn="l" defTabSz="685800" rtl="0" eaLnBrk="1" latinLnBrk="0" hangingPunct="1">
        <a:lnSpc>
          <a:spcPct val="90000"/>
        </a:lnSpc>
        <a:spcBef>
          <a:spcPts val="750"/>
        </a:spcBef>
        <a:buClr>
          <a:schemeClr val="tx2"/>
        </a:buClr>
        <a:buSzPct val="80000"/>
        <a:buFont typeface="Wingdings" pitchFamily="2" charset="2"/>
        <a:buChar char="§"/>
        <a:defRPr sz="1400" kern="1200">
          <a:solidFill>
            <a:schemeClr val="tx2"/>
          </a:solidFill>
          <a:latin typeface="+mn-lt"/>
          <a:ea typeface="+mn-ea"/>
          <a:cs typeface="+mn-cs"/>
        </a:defRPr>
      </a:lvl2pPr>
      <a:lvl3pPr marL="685800" indent="-171450" algn="l" defTabSz="685800" rtl="0" eaLnBrk="1" latinLnBrk="0" hangingPunct="1">
        <a:lnSpc>
          <a:spcPct val="90000"/>
        </a:lnSpc>
        <a:spcBef>
          <a:spcPts val="600"/>
        </a:spcBef>
        <a:buClr>
          <a:schemeClr val="tx2"/>
        </a:buClr>
        <a:buSzPct val="80000"/>
        <a:buFont typeface="Wingdings" pitchFamily="2" charset="2"/>
        <a:buChar char="§"/>
        <a:defRPr sz="1200" kern="1200">
          <a:solidFill>
            <a:schemeClr val="tx2"/>
          </a:solidFill>
          <a:latin typeface="+mn-lt"/>
          <a:ea typeface="+mn-ea"/>
          <a:cs typeface="+mn-cs"/>
        </a:defRPr>
      </a:lvl3pPr>
      <a:lvl4pPr marL="925830" indent="-171450" algn="l" defTabSz="685800" rtl="0" eaLnBrk="1" latinLnBrk="0" hangingPunct="1">
        <a:lnSpc>
          <a:spcPct val="90000"/>
        </a:lnSpc>
        <a:spcBef>
          <a:spcPts val="600"/>
        </a:spcBef>
        <a:buClr>
          <a:schemeClr val="tx2"/>
        </a:buClr>
        <a:buSzPct val="80000"/>
        <a:buFont typeface="Wingdings" pitchFamily="2" charset="2"/>
        <a:buChar char="§"/>
        <a:defRPr sz="1100" kern="1200">
          <a:solidFill>
            <a:schemeClr val="tx2"/>
          </a:solidFill>
          <a:latin typeface="+mn-lt"/>
          <a:ea typeface="+mn-ea"/>
          <a:cs typeface="+mn-cs"/>
        </a:defRPr>
      </a:lvl4pPr>
      <a:lvl5pPr marL="1165860" indent="-171450" algn="l" defTabSz="685800" rtl="0" eaLnBrk="1" latinLnBrk="0" hangingPunct="1">
        <a:lnSpc>
          <a:spcPct val="90000"/>
        </a:lnSpc>
        <a:spcBef>
          <a:spcPts val="600"/>
        </a:spcBef>
        <a:buClr>
          <a:schemeClr val="tx2"/>
        </a:buClr>
        <a:buSzPct val="80000"/>
        <a:buFont typeface="Wingdings" pitchFamily="2" charset="2"/>
        <a:buChar char="§"/>
        <a:defRPr sz="1100" kern="1200">
          <a:solidFill>
            <a:schemeClr val="tx2"/>
          </a:solidFill>
          <a:latin typeface="+mn-lt"/>
          <a:ea typeface="+mn-ea"/>
          <a:cs typeface="+mn-cs"/>
        </a:defRPr>
      </a:lvl5pPr>
      <a:lvl6pPr marL="1405890" indent="-171450" algn="l" defTabSz="685800" rtl="0" eaLnBrk="1" latinLnBrk="0" hangingPunct="1">
        <a:lnSpc>
          <a:spcPct val="90000"/>
        </a:lnSpc>
        <a:spcBef>
          <a:spcPts val="600"/>
        </a:spcBef>
        <a:buSzPct val="80000"/>
        <a:buFont typeface="Wingdings" pitchFamily="2" charset="2"/>
        <a:buChar char="§"/>
        <a:defRPr sz="1100" kern="1200">
          <a:solidFill>
            <a:schemeClr val="tx2"/>
          </a:solidFill>
          <a:latin typeface="+mn-lt"/>
          <a:ea typeface="+mn-ea"/>
          <a:cs typeface="+mn-cs"/>
        </a:defRPr>
      </a:lvl6pPr>
      <a:lvl7pPr marL="1645920" indent="-171450" algn="l" defTabSz="685800" rtl="0" eaLnBrk="1" latinLnBrk="0" hangingPunct="1">
        <a:lnSpc>
          <a:spcPct val="90000"/>
        </a:lnSpc>
        <a:spcBef>
          <a:spcPts val="600"/>
        </a:spcBef>
        <a:buSzPct val="80000"/>
        <a:buFont typeface="Wingdings" pitchFamily="2" charset="2"/>
        <a:buChar char="§"/>
        <a:defRPr sz="1100" kern="1200" baseline="0">
          <a:solidFill>
            <a:schemeClr val="tx2"/>
          </a:solidFill>
          <a:latin typeface="+mn-lt"/>
          <a:ea typeface="+mn-ea"/>
          <a:cs typeface="+mn-cs"/>
        </a:defRPr>
      </a:lvl7pPr>
      <a:lvl8pPr marL="1885950" indent="-171450" algn="l" defTabSz="685800" rtl="0" eaLnBrk="1" latinLnBrk="0" hangingPunct="1">
        <a:lnSpc>
          <a:spcPct val="90000"/>
        </a:lnSpc>
        <a:spcBef>
          <a:spcPts val="600"/>
        </a:spcBef>
        <a:buSzPct val="80000"/>
        <a:buFont typeface="Wingdings" pitchFamily="2" charset="2"/>
        <a:buChar char="§"/>
        <a:defRPr sz="1100" kern="1200" baseline="0">
          <a:solidFill>
            <a:schemeClr val="tx2"/>
          </a:solidFill>
          <a:latin typeface="+mn-lt"/>
          <a:ea typeface="+mn-ea"/>
          <a:cs typeface="+mn-cs"/>
        </a:defRPr>
      </a:lvl8pPr>
      <a:lvl9pPr marL="2125980" indent="-171450" algn="l" defTabSz="685800" rtl="0" eaLnBrk="1" latinLnBrk="0" hangingPunct="1">
        <a:lnSpc>
          <a:spcPct val="90000"/>
        </a:lnSpc>
        <a:spcBef>
          <a:spcPts val="600"/>
        </a:spcBef>
        <a:buSzPct val="80000"/>
        <a:buFont typeface="Wingdings" pitchFamily="2" charset="2"/>
        <a:buChar char="§"/>
        <a:defRPr sz="1100" kern="1200" baseline="0">
          <a:solidFill>
            <a:schemeClr val="tx2"/>
          </a:solidFill>
          <a:latin typeface="+mn-lt"/>
          <a:ea typeface="+mn-ea"/>
          <a:cs typeface="+mn-cs"/>
        </a:defRPr>
      </a:lvl9pPr>
    </p:bodyStyle>
    <p:otherStyle>
      <a:defPPr>
        <a:defRP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Battery</a:t>
            </a:r>
            <a:endParaRPr lang="en-US" dirty="0"/>
          </a:p>
        </p:txBody>
      </p:sp>
    </p:spTree>
    <p:extLst>
      <p:ext uri="{BB962C8B-B14F-4D97-AF65-F5344CB8AC3E}">
        <p14:creationId xmlns="" xmlns:p14="http://schemas.microsoft.com/office/powerpoint/2010/main" val="23397376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422889"/>
            <a:ext cx="6995702" cy="791539"/>
          </a:xfrm>
        </p:spPr>
        <p:txBody>
          <a:bodyPr/>
          <a:lstStyle/>
          <a:p>
            <a:r>
              <a:rPr lang="en-US" dirty="0" smtClean="0"/>
              <a:t>Series and </a:t>
            </a:r>
            <a:r>
              <a:rPr lang="en-US" dirty="0" smtClean="0"/>
              <a:t>parallel batteries </a:t>
            </a:r>
            <a:endParaRPr lang="en-US" dirty="0"/>
          </a:p>
        </p:txBody>
      </p:sp>
      <p:sp>
        <p:nvSpPr>
          <p:cNvPr id="3" name="Content Placeholder 2"/>
          <p:cNvSpPr>
            <a:spLocks noGrp="1"/>
          </p:cNvSpPr>
          <p:nvPr>
            <p:ph idx="1"/>
          </p:nvPr>
        </p:nvSpPr>
        <p:spPr>
          <a:xfrm>
            <a:off x="357158" y="1500180"/>
            <a:ext cx="7858180" cy="3357571"/>
          </a:xfrm>
        </p:spPr>
        <p:txBody>
          <a:bodyPr/>
          <a:lstStyle/>
          <a:p>
            <a:r>
              <a:rPr lang="en-US" dirty="0" smtClean="0"/>
              <a:t>1-series:</a:t>
            </a:r>
          </a:p>
          <a:p>
            <a:endParaRPr lang="en-US" dirty="0" smtClean="0"/>
          </a:p>
          <a:p>
            <a:endParaRPr lang="en-US" dirty="0" smtClean="0"/>
          </a:p>
          <a:p>
            <a:r>
              <a:rPr lang="en-US" dirty="0" smtClean="0"/>
              <a:t>2-Parallel </a:t>
            </a:r>
          </a:p>
          <a:p>
            <a:endParaRPr lang="en-US" dirty="0" smtClean="0"/>
          </a:p>
          <a:p>
            <a:endParaRPr lang="en-US" dirty="0" smtClean="0"/>
          </a:p>
          <a:p>
            <a:endParaRPr lang="en-US" dirty="0"/>
          </a:p>
        </p:txBody>
      </p:sp>
      <p:sp>
        <p:nvSpPr>
          <p:cNvPr id="1434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344" name="Rectangle 8"/>
          <p:cNvSpPr>
            <a:spLocks noChangeArrowheads="1"/>
          </p:cNvSpPr>
          <p:nvPr/>
        </p:nvSpPr>
        <p:spPr bwMode="auto">
          <a:xfrm>
            <a:off x="0" y="930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46"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4345" name="Picture 9"/>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260640" y="1630557"/>
            <a:ext cx="4668814" cy="655441"/>
          </a:xfrm>
          <a:prstGeom prst="rect">
            <a:avLst/>
          </a:prstGeom>
          <a:noFill/>
        </p:spPr>
      </p:pic>
      <p:sp>
        <p:nvSpPr>
          <p:cNvPr id="14347" name="Rectangle 11"/>
          <p:cNvSpPr>
            <a:spLocks noChangeArrowheads="1"/>
          </p:cNvSpPr>
          <p:nvPr/>
        </p:nvSpPr>
        <p:spPr bwMode="auto">
          <a:xfrm>
            <a:off x="0" y="998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49"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4348" name="Picture 1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230238" y="3000378"/>
            <a:ext cx="5450075" cy="620713"/>
          </a:xfrm>
          <a:prstGeom prst="rect">
            <a:avLst/>
          </a:prstGeom>
          <a:noFill/>
        </p:spPr>
      </p:pic>
      <p:sp>
        <p:nvSpPr>
          <p:cNvPr id="14350" name="Rectangle 14"/>
          <p:cNvSpPr>
            <a:spLocks noChangeArrowheads="1"/>
          </p:cNvSpPr>
          <p:nvPr/>
        </p:nvSpPr>
        <p:spPr bwMode="auto">
          <a:xfrm>
            <a:off x="0" y="10064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52"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354" name="Rectangle 1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4353" name="Picture 17"/>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714612" y="4143386"/>
            <a:ext cx="3527425" cy="609600"/>
          </a:xfrm>
          <a:prstGeom prst="rect">
            <a:avLst/>
          </a:prstGeom>
          <a:noFill/>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422889"/>
            <a:ext cx="6852826" cy="720101"/>
          </a:xfrm>
        </p:spPr>
        <p:txBody>
          <a:bodyPr/>
          <a:lstStyle/>
          <a:p>
            <a:r>
              <a:rPr lang="en-US" b="1" dirty="0" smtClean="0"/>
              <a:t>Equivalent-Circuit Cell </a:t>
            </a:r>
            <a:r>
              <a:rPr lang="en-US" b="1" dirty="0" smtClean="0"/>
              <a:t>Modeling </a:t>
            </a:r>
            <a:endParaRPr lang="en-US" dirty="0"/>
          </a:p>
        </p:txBody>
      </p:sp>
      <p:pic>
        <p:nvPicPr>
          <p:cNvPr id="4" name="Content Placeholder 3" descr="12.PNG"/>
          <p:cNvPicPr>
            <a:picLocks noGrp="1" noChangeAspect="1"/>
          </p:cNvPicPr>
          <p:nvPr>
            <p:ph idx="1"/>
          </p:nvPr>
        </p:nvPicPr>
        <p:blipFill>
          <a:blip r:embed="rId2"/>
          <a:stretch>
            <a:fillRect/>
          </a:stretch>
        </p:blipFill>
        <p:spPr>
          <a:xfrm>
            <a:off x="1669333" y="1357313"/>
            <a:ext cx="5370358" cy="3165475"/>
          </a:xfrm>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open circuit voltage</a:t>
            </a:r>
            <a:endParaRPr lang="en-US" dirty="0"/>
          </a:p>
        </p:txBody>
      </p:sp>
      <p:pic>
        <p:nvPicPr>
          <p:cNvPr id="4" name="Content Placeholder 3" descr="13.PNG"/>
          <p:cNvPicPr>
            <a:picLocks noGrp="1" noChangeAspect="1"/>
          </p:cNvPicPr>
          <p:nvPr>
            <p:ph idx="1"/>
          </p:nvPr>
        </p:nvPicPr>
        <p:blipFill>
          <a:blip r:embed="rId2"/>
          <a:stretch>
            <a:fillRect/>
          </a:stretch>
        </p:blipFill>
        <p:spPr>
          <a:xfrm>
            <a:off x="1214414" y="1500180"/>
            <a:ext cx="6113617" cy="3095625"/>
          </a:xfr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terminal voltage</a:t>
            </a:r>
            <a:endParaRPr lang="en-US" dirty="0"/>
          </a:p>
        </p:txBody>
      </p:sp>
      <p:pic>
        <p:nvPicPr>
          <p:cNvPr id="4" name="Content Placeholder 3" descr="17.PNG"/>
          <p:cNvPicPr>
            <a:picLocks noGrp="1" noChangeAspect="1"/>
          </p:cNvPicPr>
          <p:nvPr>
            <p:ph idx="1"/>
          </p:nvPr>
        </p:nvPicPr>
        <p:blipFill>
          <a:blip r:embed="rId2"/>
          <a:stretch>
            <a:fillRect/>
          </a:stretch>
        </p:blipFill>
        <p:spPr>
          <a:xfrm>
            <a:off x="1307045" y="1427163"/>
            <a:ext cx="6529909" cy="3095625"/>
          </a:xfr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3-Transient dynamics</a:t>
            </a:r>
            <a:endParaRPr lang="en-US" dirty="0"/>
          </a:p>
        </p:txBody>
      </p:sp>
      <p:pic>
        <p:nvPicPr>
          <p:cNvPr id="4" name="Content Placeholder 3" descr="14.PNG"/>
          <p:cNvPicPr>
            <a:picLocks noGrp="1" noChangeAspect="1"/>
          </p:cNvPicPr>
          <p:nvPr>
            <p:ph idx="1"/>
          </p:nvPr>
        </p:nvPicPr>
        <p:blipFill>
          <a:blip r:embed="rId2"/>
          <a:stretch>
            <a:fillRect/>
          </a:stretch>
        </p:blipFill>
        <p:spPr>
          <a:xfrm>
            <a:off x="1103707" y="1427163"/>
            <a:ext cx="6936585" cy="3095625"/>
          </a:xfr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en-US" dirty="0" smtClean="0"/>
              <a:t>eglect parasitic loses</a:t>
            </a:r>
            <a:endParaRPr lang="en-US" dirty="0"/>
          </a:p>
        </p:txBody>
      </p:sp>
      <p:pic>
        <p:nvPicPr>
          <p:cNvPr id="4" name="Content Placeholder 3" descr="16.PNG"/>
          <p:cNvPicPr>
            <a:picLocks noGrp="1" noChangeAspect="1"/>
          </p:cNvPicPr>
          <p:nvPr>
            <p:ph idx="1"/>
          </p:nvPr>
        </p:nvPicPr>
        <p:blipFill>
          <a:blip r:embed="rId2"/>
          <a:stretch>
            <a:fillRect/>
          </a:stretch>
        </p:blipFill>
        <p:spPr>
          <a:xfrm>
            <a:off x="1399911" y="1427163"/>
            <a:ext cx="6344178" cy="3095625"/>
          </a:xfr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of creating a battery cell model</a:t>
            </a:r>
            <a:endParaRPr lang="en-US" dirty="0"/>
          </a:p>
        </p:txBody>
      </p:sp>
      <p:pic>
        <p:nvPicPr>
          <p:cNvPr id="11266"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2290"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 model in Math lab</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 model for heat generation </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 Agenda</a:t>
            </a:r>
            <a:endParaRPr lang="en-US" dirty="0"/>
          </a:p>
        </p:txBody>
      </p:sp>
      <p:sp>
        <p:nvSpPr>
          <p:cNvPr id="3" name="Text Placeholder 2"/>
          <p:cNvSpPr>
            <a:spLocks noGrp="1"/>
          </p:cNvSpPr>
          <p:nvPr>
            <p:ph type="body" idx="1"/>
          </p:nvPr>
        </p:nvSpPr>
        <p:spPr/>
        <p:txBody>
          <a:bodyPr/>
          <a:lstStyle/>
          <a:p>
            <a:pPr algn="ctr"/>
            <a:r>
              <a:rPr lang="en-US" dirty="0" smtClean="0"/>
              <a:t>Back ground information </a:t>
            </a:r>
          </a:p>
          <a:p>
            <a:pPr algn="ctr"/>
            <a:endParaRPr lang="en-US" dirty="0" smtClean="0"/>
          </a:p>
          <a:p>
            <a:pPr algn="ctr"/>
            <a:r>
              <a:rPr lang="en-US" dirty="0" smtClean="0"/>
              <a:t>Lithium cell Model creation</a:t>
            </a:r>
          </a:p>
          <a:p>
            <a:pPr algn="ctr"/>
            <a:endParaRPr lang="en-US" dirty="0" smtClean="0"/>
          </a:p>
          <a:p>
            <a:pPr algn="ctr"/>
            <a:r>
              <a:rPr lang="en-US" dirty="0" smtClean="0"/>
              <a:t>Data Collection</a:t>
            </a:r>
          </a:p>
          <a:p>
            <a:pPr algn="ctr"/>
            <a:endParaRPr lang="en-US" dirty="0" smtClean="0"/>
          </a:p>
          <a:p>
            <a:pPr algn="ctr"/>
            <a:r>
              <a:rPr lang="en-US" dirty="0" smtClean="0"/>
              <a:t>Parameter estimation</a:t>
            </a:r>
          </a:p>
          <a:p>
            <a:pPr algn="ctr"/>
            <a:endParaRPr lang="en-US" dirty="0" smtClean="0"/>
          </a:p>
          <a:p>
            <a:pPr algn="ctr"/>
            <a:r>
              <a:rPr lang="en-US" dirty="0" smtClean="0"/>
              <a:t>Battery pack model creation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Pulse charge and discharge technique </a:t>
            </a:r>
            <a:endParaRPr lang="en-US" dirty="0"/>
          </a:p>
        </p:txBody>
      </p:sp>
      <p:pic>
        <p:nvPicPr>
          <p:cNvPr id="5123" name="Picture 3"/>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signal pulsar scoop</a:t>
            </a:r>
            <a:endParaRPr 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1820333" y="1357304"/>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required</a:t>
            </a:r>
            <a:br>
              <a:rPr lang="en-US" dirty="0" smtClean="0"/>
            </a:br>
            <a:endParaRPr lang="en-US" dirty="0"/>
          </a:p>
        </p:txBody>
      </p:sp>
      <p:sp>
        <p:nvSpPr>
          <p:cNvPr id="5" name="Content Placeholder 4"/>
          <p:cNvSpPr>
            <a:spLocks noGrp="1"/>
          </p:cNvSpPr>
          <p:nvPr>
            <p:ph idx="1"/>
          </p:nvPr>
        </p:nvSpPr>
        <p:spPr/>
        <p:txBody>
          <a:bodyPr/>
          <a:lstStyle/>
          <a:p>
            <a:r>
              <a:rPr lang="en-US" sz="1600" b="1" dirty="0" smtClean="0"/>
              <a:t>Relevant operation condition ranges of:</a:t>
            </a:r>
          </a:p>
          <a:p>
            <a:r>
              <a:rPr lang="en-US" dirty="0" smtClean="0"/>
              <a:t>Temp </a:t>
            </a:r>
          </a:p>
          <a:p>
            <a:r>
              <a:rPr lang="en-US" dirty="0" smtClean="0"/>
              <a:t>SOC</a:t>
            </a:r>
          </a:p>
          <a:p>
            <a:r>
              <a:rPr lang="en-US" dirty="0" smtClean="0"/>
              <a:t>Current </a:t>
            </a:r>
          </a:p>
          <a:p>
            <a:r>
              <a:rPr lang="en-US" sz="1600" b="1" dirty="0" smtClean="0"/>
              <a:t>Measured Data:</a:t>
            </a:r>
          </a:p>
          <a:p>
            <a:r>
              <a:rPr lang="en-US" dirty="0" smtClean="0"/>
              <a:t>Constant current discharge</a:t>
            </a:r>
          </a:p>
          <a:p>
            <a:r>
              <a:rPr lang="en-US" dirty="0" smtClean="0"/>
              <a:t>Pulse discharge</a:t>
            </a:r>
          </a:p>
          <a:p>
            <a:r>
              <a:rPr lang="en-US" dirty="0" smtClean="0"/>
              <a:t>Pulse charge</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 current </a:t>
            </a:r>
            <a:endParaRPr lang="en-US"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of the signal pulsar </a:t>
            </a:r>
            <a:endParaRPr 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transient dynamics</a:t>
            </a:r>
            <a:endParaRPr lang="en-US"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820333" y="1427163"/>
            <a:ext cx="5503333" cy="30956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Battery Function</a:t>
            </a:r>
          </a:p>
        </p:txBody>
      </p:sp>
      <p:sp>
        <p:nvSpPr>
          <p:cNvPr id="3" name="Content Placeholder 2"/>
          <p:cNvSpPr>
            <a:spLocks noGrp="1"/>
          </p:cNvSpPr>
          <p:nvPr>
            <p:ph idx="1"/>
          </p:nvPr>
        </p:nvSpPr>
        <p:spPr/>
        <p:txBody>
          <a:bodyPr/>
          <a:lstStyle/>
          <a:p>
            <a:r>
              <a:rPr lang="en-US" sz="1800" b="1" dirty="0">
                <a:solidFill>
                  <a:srgbClr val="FF0000"/>
                </a:solidFill>
              </a:rPr>
              <a:t>The battery has two main functions within this electrical circuit: </a:t>
            </a:r>
          </a:p>
          <a:p>
            <a:pPr marL="457200" indent="-457200">
              <a:buFont typeface="+mj-lt"/>
              <a:buAutoNum type="alphaUcPeriod"/>
            </a:pPr>
            <a:r>
              <a:rPr lang="en-US" sz="2000" dirty="0"/>
              <a:t>Guarantee a minimal autonomy according to the testing requirements</a:t>
            </a:r>
          </a:p>
          <a:p>
            <a:pPr marL="457200" indent="-457200">
              <a:buFont typeface="+mj-lt"/>
              <a:buAutoNum type="alphaUcPeriod"/>
            </a:pPr>
            <a:r>
              <a:rPr lang="en-US" sz="2000" dirty="0"/>
              <a:t>Act as a buffer to supply power when the power sources are unable to meet the demand from the motors and to level current peaks</a:t>
            </a:r>
            <a:r>
              <a:rPr lang="en-US" dirty="0"/>
              <a:t/>
            </a:r>
            <a:br>
              <a:rPr lang="en-US" dirty="0"/>
            </a:br>
            <a:endParaRPr lang="en-US" dirty="0"/>
          </a:p>
          <a:p>
            <a:pPr>
              <a:buNone/>
            </a:pPr>
            <a:r>
              <a:rPr lang="en-US" dirty="0"/>
              <a:t>    </a:t>
            </a:r>
          </a:p>
        </p:txBody>
      </p:sp>
    </p:spTree>
    <p:extLst>
      <p:ext uri="{BB962C8B-B14F-4D97-AF65-F5344CB8AC3E}">
        <p14:creationId xmlns:p14="http://schemas.microsoft.com/office/powerpoint/2010/main" xmlns="" val="397220827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214296"/>
            <a:ext cx="7429552" cy="1000132"/>
          </a:xfrm>
        </p:spPr>
        <p:txBody>
          <a:bodyPr/>
          <a:lstStyle/>
          <a:p>
            <a:r>
              <a:rPr lang="en-US" dirty="0" smtClean="0"/>
              <a:t>Types of batteries</a:t>
            </a:r>
            <a:endParaRPr lang="en-US" dirty="0"/>
          </a:p>
        </p:txBody>
      </p:sp>
      <p:sp>
        <p:nvSpPr>
          <p:cNvPr id="4" name="Content Placeholder 3"/>
          <p:cNvSpPr>
            <a:spLocks noGrp="1"/>
          </p:cNvSpPr>
          <p:nvPr>
            <p:ph idx="1"/>
          </p:nvPr>
        </p:nvSpPr>
        <p:spPr>
          <a:xfrm>
            <a:off x="285720" y="1500180"/>
            <a:ext cx="8501122" cy="3357571"/>
          </a:xfrm>
        </p:spPr>
        <p:txBody>
          <a:bodyPr/>
          <a:lstStyle/>
          <a:p>
            <a:pPr algn="just"/>
            <a:r>
              <a:rPr lang="en-US" dirty="0" smtClean="0"/>
              <a:t>Batteries in general can be classified into two main categories:</a:t>
            </a:r>
          </a:p>
          <a:p>
            <a:pPr algn="just">
              <a:buNone/>
            </a:pPr>
            <a:r>
              <a:rPr lang="en-US" b="1" u="sng" dirty="0" smtClean="0"/>
              <a:t>1- Primary (non-rechargeable)</a:t>
            </a:r>
            <a:endParaRPr lang="en-US" dirty="0" smtClean="0"/>
          </a:p>
          <a:p>
            <a:pPr algn="just">
              <a:buNone/>
            </a:pPr>
            <a:r>
              <a:rPr lang="en-US" dirty="0" smtClean="0"/>
              <a:t>Such as: Zinc-Carbon battery, Alkaline battery and Lithium battery.</a:t>
            </a:r>
          </a:p>
          <a:p>
            <a:pPr algn="just">
              <a:buNone/>
            </a:pPr>
            <a:r>
              <a:rPr lang="en-US" b="1" u="sng" dirty="0" smtClean="0"/>
              <a:t>2- Secondary (rechargeable)</a:t>
            </a:r>
            <a:endParaRPr lang="en-US" dirty="0" smtClean="0"/>
          </a:p>
          <a:p>
            <a:pPr algn="just"/>
            <a:r>
              <a:rPr lang="en-US" dirty="0" smtClean="0"/>
              <a:t>Such as: Lead acid, Lithium Ion, Nickel Cadmium and Nickel Metal Hydride.</a:t>
            </a:r>
          </a:p>
          <a:p>
            <a:pPr algn="just"/>
            <a:r>
              <a:rPr lang="en-US" dirty="0" smtClean="0"/>
              <a:t>Unlike car battery, deep cycle batteries that are used in renewable energy applications are meant to be discharged and recharged (cycled) repeatedly.</a:t>
            </a:r>
          </a:p>
          <a:p>
            <a:pPr algn="just"/>
            <a:endParaRPr lang="en-US" dirty="0" smtClean="0"/>
          </a:p>
          <a:p>
            <a:pPr algn="just">
              <a:buNone/>
            </a:pPr>
            <a:endParaRPr lang="en-US" dirty="0"/>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28662" y="142858"/>
            <a:ext cx="6796086" cy="1143008"/>
          </a:xfrm>
        </p:spPr>
        <p:txBody>
          <a:bodyPr/>
          <a:lstStyle/>
          <a:p>
            <a:r>
              <a:rPr lang="en-US" b="1" u="sng" dirty="0" smtClean="0"/>
              <a:t>Deep Cycle Battery</a:t>
            </a:r>
            <a:r>
              <a:rPr lang="en-US" dirty="0" smtClean="0"/>
              <a:t/>
            </a:r>
            <a:br>
              <a:rPr lang="en-US" dirty="0" smtClean="0"/>
            </a:br>
            <a:endParaRPr lang="en-US" dirty="0"/>
          </a:p>
        </p:txBody>
      </p:sp>
      <p:sp>
        <p:nvSpPr>
          <p:cNvPr id="7" name="Content Placeholder 6"/>
          <p:cNvSpPr>
            <a:spLocks noGrp="1"/>
          </p:cNvSpPr>
          <p:nvPr>
            <p:ph idx="1"/>
          </p:nvPr>
        </p:nvSpPr>
        <p:spPr>
          <a:xfrm>
            <a:off x="428596" y="1428742"/>
            <a:ext cx="8001056" cy="3429009"/>
          </a:xfrm>
        </p:spPr>
        <p:txBody>
          <a:bodyPr/>
          <a:lstStyle/>
          <a:p>
            <a:r>
              <a:rPr lang="en-US" dirty="0" smtClean="0"/>
              <a:t>Solar Batteries (Deep Cycle Batteries) are a key component in a stand-alone renewable energy system. As they accumulate excess energy created by your system and store it to be used when there is no other energy input. </a:t>
            </a:r>
          </a:p>
          <a:p>
            <a:r>
              <a:rPr lang="en-US" dirty="0" smtClean="0"/>
              <a:t>Installing solar panel system tied to utility grid, will still need deep cycle batteries in case of using power in the event of an outage. Without deep cycle batteries, you can only use power at the time you produce it (i.e. you will not have power when the sun isn't out if you don't have batteries in your solar electric system).</a:t>
            </a:r>
          </a:p>
          <a:p>
            <a:endParaRPr lang="en-US" dirty="0"/>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357172"/>
            <a:ext cx="7010400" cy="1409350"/>
          </a:xfrm>
        </p:spPr>
        <p:txBody>
          <a:bodyPr/>
          <a:lstStyle/>
          <a:p>
            <a:r>
              <a:rPr lang="en-US" dirty="0" smtClean="0"/>
              <a:t>Deep cycle battery</a:t>
            </a:r>
            <a:endParaRPr lang="en-US" dirty="0"/>
          </a:p>
        </p:txBody>
      </p:sp>
      <p:pic>
        <p:nvPicPr>
          <p:cNvPr id="4" name="Content Placeholder 3"/>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tretch>
            <a:fillRect/>
          </a:stretch>
        </p:blipFill>
        <p:spPr>
          <a:xfrm>
            <a:off x="1775460" y="1889125"/>
            <a:ext cx="5593080" cy="2171700"/>
          </a:xfrm>
          <a:prstGeom prst="rect">
            <a:avLst/>
          </a:prstGeom>
          <a:ln w="19050">
            <a:solidFill>
              <a:schemeClr val="tx1"/>
            </a:solidFill>
          </a:ln>
        </p:spPr>
      </p:pic>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422889"/>
            <a:ext cx="6924264" cy="934415"/>
          </a:xfrm>
        </p:spPr>
        <p:txBody>
          <a:bodyPr/>
          <a:lstStyle/>
          <a:p>
            <a:r>
              <a:rPr lang="en-US" b="1" u="sng" dirty="0" smtClean="0"/>
              <a:t>Battery Descriptions</a:t>
            </a:r>
            <a:r>
              <a:rPr lang="en-US" dirty="0" smtClean="0"/>
              <a:t/>
            </a:r>
            <a:br>
              <a:rPr lang="en-US" dirty="0" smtClean="0"/>
            </a:br>
            <a:endParaRPr lang="en-US" dirty="0"/>
          </a:p>
        </p:txBody>
      </p:sp>
      <p:sp>
        <p:nvSpPr>
          <p:cNvPr id="3" name="Content Placeholder 2"/>
          <p:cNvSpPr>
            <a:spLocks noGrp="1"/>
          </p:cNvSpPr>
          <p:nvPr>
            <p:ph idx="1"/>
          </p:nvPr>
        </p:nvSpPr>
        <p:spPr>
          <a:xfrm>
            <a:off x="500034" y="1571618"/>
            <a:ext cx="7348566" cy="3286133"/>
          </a:xfrm>
        </p:spPr>
        <p:txBody>
          <a:bodyPr/>
          <a:lstStyle/>
          <a:p>
            <a:pPr>
              <a:buNone/>
            </a:pPr>
            <a:r>
              <a:rPr lang="en-US" sz="2400" b="1" i="1" dirty="0" smtClean="0">
                <a:solidFill>
                  <a:srgbClr val="00B0F0"/>
                </a:solidFill>
              </a:rPr>
              <a:t>1)Rated Voltage: </a:t>
            </a:r>
            <a:r>
              <a:rPr lang="en-US" dirty="0" smtClean="0"/>
              <a:t>12</a:t>
            </a:r>
            <a:r>
              <a:rPr lang="en-US" baseline="30000" dirty="0" smtClean="0"/>
              <a:t>v</a:t>
            </a:r>
            <a:r>
              <a:rPr lang="en-US" dirty="0" smtClean="0"/>
              <a:t> , 24</a:t>
            </a:r>
            <a:r>
              <a:rPr lang="en-US" baseline="30000" dirty="0" smtClean="0"/>
              <a:t>v</a:t>
            </a:r>
            <a:r>
              <a:rPr lang="en-US" dirty="0" smtClean="0"/>
              <a:t> and 48</a:t>
            </a:r>
            <a:r>
              <a:rPr lang="en-US" baseline="30000" dirty="0" smtClean="0"/>
              <a:t>v</a:t>
            </a:r>
          </a:p>
          <a:p>
            <a:pPr>
              <a:buNone/>
            </a:pPr>
            <a:endParaRPr lang="en-US" dirty="0" smtClean="0"/>
          </a:p>
          <a:p>
            <a:pPr>
              <a:buNone/>
            </a:pPr>
            <a:r>
              <a:rPr lang="en-US" sz="2400" b="1" i="1" dirty="0" smtClean="0">
                <a:solidFill>
                  <a:srgbClr val="00B0F0"/>
                </a:solidFill>
              </a:rPr>
              <a:t>2)Rated Capacity</a:t>
            </a:r>
            <a:r>
              <a:rPr lang="en-US" b="1" dirty="0" smtClean="0"/>
              <a:t>: </a:t>
            </a:r>
            <a:r>
              <a:rPr lang="en-US" dirty="0" smtClean="0"/>
              <a:t>1,2,3,10</a:t>
            </a:r>
            <a:r>
              <a:rPr lang="en-US" dirty="0" smtClean="0"/>
              <a:t>..  Ah</a:t>
            </a:r>
          </a:p>
          <a:p>
            <a:pPr>
              <a:buNone/>
            </a:pPr>
            <a:endParaRPr lang="en-US" dirty="0" smtClean="0"/>
          </a:p>
          <a:p>
            <a:pPr>
              <a:buNone/>
            </a:pPr>
            <a:r>
              <a:rPr lang="en-US" sz="2400" b="1" i="1" dirty="0" smtClean="0">
                <a:solidFill>
                  <a:srgbClr val="00B0F0"/>
                </a:solidFill>
              </a:rPr>
              <a:t>3) Cycle Lifetime of the battery:</a:t>
            </a:r>
          </a:p>
          <a:p>
            <a:pPr>
              <a:buNone/>
            </a:pPr>
            <a:r>
              <a:rPr lang="en-US" dirty="0" smtClean="0"/>
              <a:t>the ability of the battery to charge and discharge till 80% of the nominal capacity.</a:t>
            </a:r>
          </a:p>
          <a:p>
            <a:endParaRPr lang="en-US" dirty="0"/>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571486"/>
            <a:ext cx="7562880" cy="4286265"/>
          </a:xfrm>
        </p:spPr>
        <p:txBody>
          <a:bodyPr/>
          <a:lstStyle/>
          <a:p>
            <a:pPr algn="just"/>
            <a:r>
              <a:rPr lang="en-US" sz="2400" b="1" i="1" dirty="0" smtClean="0">
                <a:solidFill>
                  <a:srgbClr val="00B0F0"/>
                </a:solidFill>
              </a:rPr>
              <a:t>4) State of Charge (SOC) and Depth of Discharge (DOD):</a:t>
            </a:r>
          </a:p>
          <a:p>
            <a:pPr algn="just"/>
            <a:r>
              <a:rPr lang="en-US" dirty="0" smtClean="0"/>
              <a:t>they both are complementary to each other but</a:t>
            </a:r>
            <a:r>
              <a:rPr lang="en-US" b="1" dirty="0" smtClean="0"/>
              <a:t> SOC</a:t>
            </a:r>
            <a:r>
              <a:rPr lang="en-US" dirty="0" smtClean="0"/>
              <a:t> is normally used when discussing the current state of a battery in use, while </a:t>
            </a:r>
            <a:r>
              <a:rPr lang="en-US" b="1" dirty="0" smtClean="0"/>
              <a:t>DOD</a:t>
            </a:r>
            <a:r>
              <a:rPr lang="en-US" dirty="0" smtClean="0"/>
              <a:t> is most often seen when discussing the lifetime of the battery after repeated use.</a:t>
            </a:r>
          </a:p>
          <a:p>
            <a:pPr algn="just"/>
            <a:r>
              <a:rPr lang="en-US" sz="2400" b="1" i="1" dirty="0" smtClean="0">
                <a:solidFill>
                  <a:srgbClr val="00B0F0"/>
                </a:solidFill>
              </a:rPr>
              <a:t>5) “C</a:t>
            </a:r>
            <a:r>
              <a:rPr lang="en-US" sz="2400" b="1" i="1" dirty="0" smtClean="0">
                <a:solidFill>
                  <a:srgbClr val="00B0F0"/>
                </a:solidFill>
              </a:rPr>
              <a:t>” rate :</a:t>
            </a:r>
          </a:p>
          <a:p>
            <a:pPr algn="just"/>
            <a:r>
              <a:rPr lang="en-US" dirty="0" smtClean="0"/>
              <a:t>C-rate is the current which we use how fast the cell is charging or discharging. </a:t>
            </a:r>
            <a:endParaRPr lang="en-US" dirty="0" smtClean="0"/>
          </a:p>
          <a:p>
            <a:pPr algn="just"/>
            <a:r>
              <a:rPr lang="en-US" dirty="0" smtClean="0"/>
              <a:t>1C </a:t>
            </a:r>
            <a:r>
              <a:rPr lang="en-US" dirty="0" smtClean="0"/>
              <a:t>means to allow the cell to charge/discharge in 1 hour. 0.5C means to allow the cell to charge/discharge in 2 hour. 2C mean half hour and so on.</a:t>
            </a: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422889"/>
            <a:ext cx="7067140" cy="862977"/>
          </a:xfrm>
        </p:spPr>
        <p:txBody>
          <a:bodyPr/>
          <a:lstStyle/>
          <a:p>
            <a:r>
              <a:rPr lang="en-US" dirty="0" smtClean="0"/>
              <a:t>What does DOD effect?</a:t>
            </a:r>
            <a:endParaRPr lang="en-US" dirty="0"/>
          </a:p>
        </p:txBody>
      </p:sp>
      <p:pic>
        <p:nvPicPr>
          <p:cNvPr id="4" name="Content Placeholder 3" descr="C:\Users\NEGAN\Desktop\solar\DOD2.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tretch>
            <a:fillRect/>
          </a:stretch>
        </p:blipFill>
        <p:spPr bwMode="auto">
          <a:xfrm>
            <a:off x="1928794" y="1500180"/>
            <a:ext cx="3983220" cy="3095625"/>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xmlns="" name="TF03417271.potx" id="{FAD70E18-2F21-4BAE-983F-13051C6D1C17}" vid="{4B4DF9DC-15EC-4671-A52A-56A08B977F11}"/>
    </a:ext>
  </a:extLst>
</a:theme>
</file>

<file path=docProps/app.xml><?xml version="1.0" encoding="utf-8"?>
<Properties xmlns="http://schemas.openxmlformats.org/officeDocument/2006/extended-properties" xmlns:vt="http://schemas.openxmlformats.org/officeDocument/2006/docPropsVTypes">
  <Template>Business Project Plan</Template>
  <TotalTime>3280</TotalTime>
  <Words>429</Words>
  <Application>Microsoft Office PowerPoint</Application>
  <PresentationFormat>On-screen Show (16:9)</PresentationFormat>
  <Paragraphs>68</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Banded Design Blue 16x9</vt:lpstr>
      <vt:lpstr>Battery</vt:lpstr>
      <vt:lpstr>Battery Agenda</vt:lpstr>
      <vt:lpstr>Battery Function</vt:lpstr>
      <vt:lpstr>Types of batteries</vt:lpstr>
      <vt:lpstr>Deep Cycle Battery </vt:lpstr>
      <vt:lpstr>Deep cycle battery</vt:lpstr>
      <vt:lpstr>Battery Descriptions </vt:lpstr>
      <vt:lpstr>Slide 8</vt:lpstr>
      <vt:lpstr>What does DOD effect?</vt:lpstr>
      <vt:lpstr>Series and parallel batteries </vt:lpstr>
      <vt:lpstr>Equivalent-Circuit Cell Modeling </vt:lpstr>
      <vt:lpstr>I- open circuit voltage</vt:lpstr>
      <vt:lpstr>2- terminal voltage</vt:lpstr>
      <vt:lpstr>3-Transient dynamics</vt:lpstr>
      <vt:lpstr>Neglect parasitic loses</vt:lpstr>
      <vt:lpstr>Steps of creating a battery cell model</vt:lpstr>
      <vt:lpstr>Slide 17</vt:lpstr>
      <vt:lpstr>Battery model in Math lab</vt:lpstr>
      <vt:lpstr>Thermo model for heat generation </vt:lpstr>
      <vt:lpstr>Slide 20</vt:lpstr>
      <vt:lpstr>Pulse charge and discharge technique </vt:lpstr>
      <vt:lpstr>The signal pulsar scoop</vt:lpstr>
      <vt:lpstr>What is data required </vt:lpstr>
      <vt:lpstr>Constant current </vt:lpstr>
      <vt:lpstr>Function of the signal pulsar </vt:lpstr>
      <vt:lpstr>What is the transient dynamics</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Star</cp:lastModifiedBy>
  <cp:revision>19</cp:revision>
  <dcterms:created xsi:type="dcterms:W3CDTF">2017-11-26T17:19:44Z</dcterms:created>
  <dcterms:modified xsi:type="dcterms:W3CDTF">2018-03-18T18:13:24Z</dcterms:modified>
</cp:coreProperties>
</file>